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1bfb6db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1bfb6db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22241d5ebcc6d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22241d5ebcc6d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7c4c5959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7c4c5959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7c4c5959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7c4c5959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7c4c5959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7c4c5959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87e34076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87e34076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93f4774bb7fda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93f4774bb7fda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de69188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de69188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de69188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de69188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9bce82d2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9bce82d2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9bce82d2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9bce82d2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de691883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de691883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a9771649f914c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a9771649f914c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7c4c5959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7c4c5959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ulturmag.de/rubriken/buecher/jeremy-bentham-das-panoptikum/6613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rf.ch/kultur/das-digitale-ich-alle-im-blick-das-panopticon-als-vorreiter-der-ueberwachung" TargetMode="External"/><Relationship Id="rId4" Type="http://schemas.openxmlformats.org/officeDocument/2006/relationships/hyperlink" Target="https://privacy4kids.at/privo/big-brother-is-watching-you/big-brot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Michel Foucault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 Überwachungsstaat 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284600" y="4480800"/>
            <a:ext cx="48594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VON KING LUKA YA HOBBI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265500" y="129175"/>
            <a:ext cx="4210500" cy="17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Weitergeführtes Panoptikum von Foucault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Panoptikum (in Kuba)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l="32028" r="8659"/>
          <a:stretch/>
        </p:blipFill>
        <p:spPr>
          <a:xfrm>
            <a:off x="4577575" y="0"/>
            <a:ext cx="4560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75600" y="2324975"/>
            <a:ext cx="16155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0" y="1782600"/>
            <a:ext cx="4560900" cy="3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Beziehung zwischen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1.) Systemen sozialer Kontrolle und Menschen in einer Disziplinarsituation und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2.) dem Macht-Wissen-Konzept zu untersuchen.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Seiner Ansicht nach entstehen Macht und Wissen aus der Beobachtung anderer.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156750" y="1731150"/>
            <a:ext cx="88305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Wie lässt sich "Überwachen und Strafen" auf die Gefahren, die den modernen Staat durch den technologischen Fortschritt bedrohen, beziehen?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Parallelen mit "1984" und heute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557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"Big Brother is watching you"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Machtmonopol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Staat als Definierer von Normen und Wahrheit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l="25523" r="25391"/>
          <a:stretch/>
        </p:blipFill>
        <p:spPr>
          <a:xfrm>
            <a:off x="5267375" y="352563"/>
            <a:ext cx="3876624" cy="4438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2215050" y="205025"/>
            <a:ext cx="4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Interpretation des Panoptikums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58" y="891725"/>
            <a:ext cx="7334693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4330225" y="2940450"/>
            <a:ext cx="695400" cy="80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/>
          <p:nvPr/>
        </p:nvSpPr>
        <p:spPr>
          <a:xfrm rot="-732482">
            <a:off x="4917114" y="2911754"/>
            <a:ext cx="540523" cy="70228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 rot="472662">
            <a:off x="3835410" y="2946941"/>
            <a:ext cx="577853" cy="67993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155850" y="2021850"/>
            <a:ext cx="88323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Michel Foucault sieht das Panopticon als Sinnbild des modernen Staates.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Literaturverzeichnis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 dirty="0">
                <a:solidFill>
                  <a:schemeClr val="hlink"/>
                </a:solidFill>
                <a:hlinkClick r:id="rId3"/>
              </a:rPr>
              <a:t>http://culturmag.de/rubriken/buecher/jeremy-bentham-das-panoptikum/66139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 dirty="0">
                <a:solidFill>
                  <a:schemeClr val="hlink"/>
                </a:solidFill>
                <a:hlinkClick r:id="rId4"/>
              </a:rPr>
              <a:t>https://privacy4kids.at/privo/big-brother-is-watching-you/big-brother/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u="sng" dirty="0">
                <a:solidFill>
                  <a:schemeClr val="hlink"/>
                </a:solidFill>
                <a:hlinkClick r:id="rId5"/>
              </a:rPr>
              <a:t>https://www.srf.ch/kultur/das-digitale-ich-alle-im-blick-das-panopticon-als-vorreiter-der-ueberwachung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F1637FC-62AD-E9E9-687F-897373C4312D}"/>
              </a:ext>
            </a:extLst>
          </p:cNvPr>
          <p:cNvSpPr txBox="1"/>
          <p:nvPr/>
        </p:nvSpPr>
        <p:spPr>
          <a:xfrm>
            <a:off x="3301285" y="3953814"/>
            <a:ext cx="1768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 </a:t>
            </a:r>
            <a:r>
              <a:rPr lang="en-US" dirty="0" err="1"/>
              <a:t>ein</a:t>
            </a:r>
            <a:r>
              <a:rPr lang="en-US" dirty="0"/>
              <a:t> cooler dude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Ich wünsche jeder Frau einen schönen Weltfrauentag 😘😘🌹❤️</a:t>
            </a: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5749F4-5C80-D72E-9906-17E2371011AE}"/>
              </a:ext>
            </a:extLst>
          </p:cNvPr>
          <p:cNvSpPr txBox="1"/>
          <p:nvPr/>
        </p:nvSpPr>
        <p:spPr>
          <a:xfrm>
            <a:off x="5091448" y="3962400"/>
            <a:ext cx="34129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 8. März, also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wundern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</a:t>
            </a:r>
            <a:r>
              <a:rPr lang="en-US" dirty="0" err="1"/>
              <a:t>oder</a:t>
            </a:r>
            <a:r>
              <a:rPr lang="en-US" dirty="0"/>
              <a:t> so </a:t>
            </a:r>
            <a:r>
              <a:rPr lang="en-US" dirty="0" err="1"/>
              <a:t>wünsche</a:t>
            </a:r>
            <a:r>
              <a:rPr lang="en-US" dirty="0"/>
              <a:t> ich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/>
              <a:t>Frau nur</a:t>
            </a:r>
            <a:r>
              <a:rPr lang="en-US" dirty="0"/>
              <a:t> das </a:t>
            </a:r>
            <a:r>
              <a:rPr lang="en-US" dirty="0" err="1"/>
              <a:t>beste</a:t>
            </a:r>
            <a:r>
              <a:rPr lang="en-US" dirty="0"/>
              <a:t> </a:t>
            </a:r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Inhaltsverzeichnis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Biographie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Veröffentlichung und Werke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"Überwachen und Strafen"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Panoptikum nach Bentham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Weitergeführtes Panoptikum von Foucault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Parallelen zwischen "1984", Foucault und Heute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Gefahren auf den heutigen Staat bezogen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Literaturverzeichnis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Biografie (Leben)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</a:rPr>
              <a:t>⭐</a:t>
            </a:r>
            <a:r>
              <a:rPr lang="de"/>
              <a:t> 15. Okt 1926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 ✞   25. Jun 1984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1943 Abitur 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1946 studierte Philosophie an der École Normale Supérieure in Paris 🏛️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1949 Abschluss in Psychologie an der Sorbonne in Paris 🎓📯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1952/53 psychiatrische Zusatzausbildung mit diplomiertem Abschluss📜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de" sz="1500"/>
              <a:t>widmete sich den Arbeiten der psychoanalytischen Arbeiten Sigmund Freuds 🧠</a:t>
            </a:r>
            <a:endParaRPr sz="15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625" y="228250"/>
            <a:ext cx="1257301" cy="188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925" y="228251"/>
            <a:ext cx="1420724" cy="193460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867388" y="2162850"/>
            <a:ext cx="1765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Michel Foucault, 1976</a:t>
            </a:r>
            <a:endParaRPr sz="1200"/>
          </a:p>
        </p:txBody>
      </p:sp>
      <p:sp>
        <p:nvSpPr>
          <p:cNvPr id="76" name="Google Shape;76;p16"/>
          <p:cNvSpPr txBox="1"/>
          <p:nvPr/>
        </p:nvSpPr>
        <p:spPr>
          <a:xfrm>
            <a:off x="7324925" y="2114950"/>
            <a:ext cx="14847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Sigmund Freud, 1921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Biografie (Leben)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1952 Assistent für Psychologie an der Universität Lille 📖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hielt Vorlesungen an wenigen Tagen, um zu reisen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1953 Italienaufenthalt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Foucault las zum ersten mal intensiv die Schriften Friedrich Nietzsches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Ab 1954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Erste Veröffentlichungen und Auslandsaufenthalte 📘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446" y="1831546"/>
            <a:ext cx="240925" cy="2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202" y="349803"/>
            <a:ext cx="1379100" cy="20737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7304550" y="2475900"/>
            <a:ext cx="1676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Friedrich Nietzsche, um 1879</a:t>
            </a:r>
            <a:endParaRPr sz="9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413" y="3644475"/>
            <a:ext cx="2336038" cy="12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636790" y="4904900"/>
            <a:ext cx="14433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Université de Lille, 1951</a:t>
            </a:r>
            <a:endParaRPr sz="9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475" y="3198375"/>
            <a:ext cx="2399825" cy="15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6942825" y="4703625"/>
            <a:ext cx="1379100" cy="1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Michel Foucault, 1978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Veröffentlichungen und Werke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1954 nach wiederholtem Schweizer Besuch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Erscheinung der französischen Übersetzung der Schrift Traum und Existenz mit Vorwort von Foucault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1954 erste eigene Schrift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Geisteskrankheit und Persönlichkeit (frz. Maladie mentale et personnalité)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1962 umbenannt in Psychologie und Geisteskrankheit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1955 Schweden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übernahm ein Lektorat für Romanistik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begann mit der Niederschrift von Wahnsinn und Gesellschaft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1958 Polen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In Warschau als Lektor des frz. Kulturinstituts tätig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1959 Deutschland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In Hamburg als Direktor des Institute fran</a:t>
            </a:r>
            <a:r>
              <a:rPr lang="de">
                <a:highlight>
                  <a:schemeClr val="lt1"/>
                </a:highlight>
              </a:rPr>
              <a:t>çais tätig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050" y="1285600"/>
            <a:ext cx="220800" cy="2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000" y="2771712"/>
            <a:ext cx="284224" cy="17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700" y="3451175"/>
            <a:ext cx="284225" cy="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8000" y="4005225"/>
            <a:ext cx="220800" cy="2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7951" y="1900225"/>
            <a:ext cx="1312349" cy="21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079375" y="4051600"/>
            <a:ext cx="23466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Wahnsinn und Gesellschaft, um 1970 Buchcover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Werke - "Überwachen und Strafen"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9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Zentral für Philosophie ist der Machtbegriff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/>
              <a:t>Disziplinäre Macht</a:t>
            </a:r>
            <a:r>
              <a:rPr lang="de"/>
              <a:t>: Institutionen und Techniken der Disziplinierung, wie das Panoptikum, Menschen dazu bringen, sich selbst zu überwachen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/>
              <a:t>Biopolitik</a:t>
            </a:r>
            <a:r>
              <a:rPr lang="de"/>
              <a:t>: die Kontrolle über Lebensprozesse und Bevölkerungen bezieht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u="sng"/>
              <a:t>Wissen als Macht</a:t>
            </a:r>
            <a:r>
              <a:rPr lang="de"/>
              <a:t>: Wissen ist selbst eine Form der Macht. Institutionen, die Wissen kontrollieren, haben Macht über die Definition von Wahrheit und Normen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241" y="0"/>
            <a:ext cx="31410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723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Geschichtliche Entwicklung der Humanisierung in derr Justizvollstreckung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l="10052" t="27179" r="11596" b="30688"/>
          <a:stretch/>
        </p:blipFill>
        <p:spPr>
          <a:xfrm>
            <a:off x="0" y="2395925"/>
            <a:ext cx="9144000" cy="11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0" y="2107950"/>
            <a:ext cx="3516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Abzielung auf körperliche Folter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508000" y="3525625"/>
            <a:ext cx="2784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Strafe ins private gerückt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908000" y="1932125"/>
            <a:ext cx="4236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Umerziehung und Fokus auf die Psyche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265500" y="2204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Panoptikum nach Bentham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dk1"/>
                </a:solidFill>
              </a:rPr>
              <a:t>idealer Gefängnis- und Erziehungsbau mit strahlenförmig angeordneten Trakten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0438"/>
            <a:ext cx="4572000" cy="470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Bildschirmpräsentation (16:9)</PresentationFormat>
  <Paragraphs>83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Michel Foucault Der Überwachungsstaat </vt:lpstr>
      <vt:lpstr>Ich wünsche jeder Frau einen schönen Weltfrauentag 😘😘🌹❤️</vt:lpstr>
      <vt:lpstr>Inhaltsverzeichnis</vt:lpstr>
      <vt:lpstr>Biografie (Leben)</vt:lpstr>
      <vt:lpstr>Biografie (Leben) </vt:lpstr>
      <vt:lpstr>Veröffentlichungen und Werke</vt:lpstr>
      <vt:lpstr>Werke - "Überwachen und Strafen"</vt:lpstr>
      <vt:lpstr>Geschichtliche Entwicklung der Humanisierung in derr Justizvollstreckung</vt:lpstr>
      <vt:lpstr>Panoptikum nach Bentham</vt:lpstr>
      <vt:lpstr>Weitergeführtes Panoptikum von Foucault</vt:lpstr>
      <vt:lpstr>Wie lässt sich "Überwachen und Strafen" auf die Gefahren, die den modernen Staat durch den technologischen Fortschritt bedrohen, beziehen?</vt:lpstr>
      <vt:lpstr>Parallelen mit "1984" und heute</vt:lpstr>
      <vt:lpstr>Interpretation des Panoptikums</vt:lpstr>
      <vt:lpstr>Michel Foucault sieht das Panopticon als Sinnbild des modernen Staates.</vt:lpstr>
      <vt:lpstr>Literaturverzeichnis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6</cp:revision>
  <dcterms:modified xsi:type="dcterms:W3CDTF">2025-01-29T21:10:46Z</dcterms:modified>
</cp:coreProperties>
</file>